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7"/>
  </p:notesMasterIdLst>
  <p:handoutMasterIdLst>
    <p:handoutMasterId r:id="rId68"/>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p:scale>
          <a:sx n="110" d="100"/>
          <a:sy n="110" d="100"/>
        </p:scale>
        <p:origin x="629" y="211"/>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05/07/2020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05/07/2020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7" Type="http://schemas.openxmlformats.org/officeDocument/2006/relationships/hyperlink" Target="https://www.youtube.com/watch?v=rASfmIImRRU"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416320"/>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a:p>
            <a:pPr algn="ctr"/>
            <a:r>
              <a:rPr lang="pt-BR" sz="2000" dirty="0">
                <a:solidFill>
                  <a:schemeClr val="bg1"/>
                </a:solidFill>
              </a:rPr>
              <a:t>(Entrega 5 de 5)</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3831818"/>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11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11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323987"/>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11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0443"/>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56484" y="6210443"/>
            <a:ext cx="2971736"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03652"/>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3831818"/>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11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11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p>
          <a:p>
            <a:br>
              <a:rPr lang="pt-BR" sz="11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11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dirty="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dirty="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1100" dirty="0">
              <a:ea typeface="+mn-lt"/>
              <a:cs typeface="+mn-lt"/>
            </a:endParaRPr>
          </a:p>
          <a:p>
            <a:r>
              <a:rPr lang="pt" sz="2200" dirty="0">
                <a:ea typeface="+mn-lt"/>
                <a:cs typeface="+mn-lt"/>
              </a:rPr>
              <a:t>Por exemplo, conforme descrito por Chun (2020) no </a:t>
            </a:r>
            <a:r>
              <a:rPr lang="pt" sz="2200" b="1" i="1" dirty="0">
                <a:ea typeface="+mn-lt"/>
                <a:cs typeface="+mn-lt"/>
              </a:rPr>
              <a:t>South China Morning Post</a:t>
            </a:r>
            <a:r>
              <a:rPr lang="pt" sz="2200" dirty="0">
                <a:ea typeface="+mn-lt"/>
                <a:cs typeface="+mn-lt"/>
              </a:rPr>
              <a:t>: </a:t>
            </a:r>
            <a:r>
              <a:rPr lang="pt" sz="2200" i="1" dirty="0">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dirty="0">
                <a:ea typeface="+mn-lt"/>
                <a:cs typeface="+mn-lt"/>
              </a:rPr>
              <a:t>se ele está usando uma máscara cirúrgica.</a:t>
            </a:r>
            <a:r>
              <a:rPr lang="pt" sz="2200" i="1" dirty="0">
                <a:ea typeface="+mn-lt"/>
                <a:cs typeface="+mn-lt"/>
              </a:rPr>
              <a:t>"</a:t>
            </a:r>
            <a:endParaRPr lang="pt" i="1"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660861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
        <p:nvSpPr>
          <p:cNvPr id="5" name="Rectangle 4">
            <a:extLst>
              <a:ext uri="{FF2B5EF4-FFF2-40B4-BE49-F238E27FC236}">
                <a16:creationId xmlns:a16="http://schemas.microsoft.com/office/drawing/2014/main" id="{DD47CF01-E1B5-4F55-B37A-F2EB0B2D3545}"/>
              </a:ext>
            </a:extLst>
          </p:cNvPr>
          <p:cNvSpPr/>
          <p:nvPr/>
        </p:nvSpPr>
        <p:spPr>
          <a:xfrm>
            <a:off x="6857898" y="6069633"/>
            <a:ext cx="5182969" cy="246221"/>
          </a:xfrm>
          <a:prstGeom prst="rect">
            <a:avLst/>
          </a:prstGeom>
        </p:spPr>
        <p:txBody>
          <a:bodyPr wrap="square">
            <a:spAutoFit/>
          </a:bodyPr>
          <a:lstStyle/>
          <a:p>
            <a:pPr algn="ctr"/>
            <a:r>
              <a:rPr lang="pt-BR" sz="1000" dirty="0"/>
              <a:t>Disponível no YouTube</a:t>
            </a:r>
            <a:r>
              <a:rPr lang="pt-BR" sz="1000" b="1" dirty="0"/>
              <a:t> </a:t>
            </a:r>
            <a:r>
              <a:rPr lang="pt-BR" sz="1000" dirty="0"/>
              <a:t>em </a:t>
            </a:r>
            <a:r>
              <a:rPr lang="pt-BR" sz="1000" dirty="0">
                <a:hlinkClick r:id="rId7"/>
              </a:rPr>
              <a:t>https://www.youtube.com/watch?v=rASfmIImRRU</a:t>
            </a:r>
            <a:endParaRPr lang="pt-BR" sz="1000" dirty="0"/>
          </a:p>
        </p:txBody>
      </p:sp>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53</TotalTime>
  <Words>9107</Words>
  <Application>Microsoft Office PowerPoint</Application>
  <PresentationFormat>Widescreen</PresentationFormat>
  <Paragraphs>603</Paragraphs>
  <Slides>63</Slides>
  <Notes>13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63</vt:i4>
      </vt:variant>
    </vt:vector>
  </HeadingPairs>
  <TitlesOfParts>
    <vt:vector size="7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17</cp:revision>
  <dcterms:created xsi:type="dcterms:W3CDTF">2020-07-04T22:21:25Z</dcterms:created>
  <dcterms:modified xsi:type="dcterms:W3CDTF">2020-07-05T14:35:11Z</dcterms:modified>
</cp:coreProperties>
</file>